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- Smart Insights 11-07-2018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Muestra</a:t>
            </a:r>
            <a:r>
              <a:rPr lang="en-US" baseline="0" dirty="0" smtClean="0"/>
              <a:t> de 1284 personas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+  El </a:t>
            </a:r>
            <a:r>
              <a:rPr lang="en-US" baseline="0" dirty="0" err="1" smtClean="0"/>
              <a:t>Telégrafo</a:t>
            </a:r>
            <a:r>
              <a:rPr lang="en-US" baseline="0" dirty="0" smtClean="0"/>
              <a:t>, 31-10-2018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6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615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ponsiv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0" y="435429"/>
            <a:ext cx="7242627" cy="54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7812505" y="332373"/>
            <a:ext cx="3288631" cy="266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7988968" y="4300037"/>
            <a:ext cx="2502568" cy="187692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9240252" y="3160295"/>
            <a:ext cx="529390" cy="96252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26898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23" y="329884"/>
            <a:ext cx="7522210" cy="5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es importante?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Más usuarios</a:t>
            </a:r>
          </a:p>
          <a:p>
            <a:pPr lvl="1"/>
            <a:r>
              <a:rPr lang="es-MX" dirty="0" smtClean="0"/>
              <a:t>Mundo en el 2018: 80% de la población usa un celular -</a:t>
            </a:r>
          </a:p>
          <a:p>
            <a:pPr lvl="1"/>
            <a:r>
              <a:rPr lang="es-MX" dirty="0" smtClean="0"/>
              <a:t>Ecuador en el 2018: 64% de las compras fue por celular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Ecuador en el 2019: $900M en </a:t>
            </a:r>
            <a:r>
              <a:rPr lang="en-US" dirty="0" err="1" smtClean="0"/>
              <a:t>comercio</a:t>
            </a:r>
            <a:r>
              <a:rPr lang="en-US" dirty="0" smtClean="0"/>
              <a:t> </a:t>
            </a:r>
            <a:r>
              <a:rPr lang="en-US" dirty="0" err="1" smtClean="0"/>
              <a:t>electr</a:t>
            </a:r>
            <a:r>
              <a:rPr lang="es-MX" dirty="0" err="1" smtClean="0"/>
              <a:t>ónico</a:t>
            </a:r>
            <a:r>
              <a:rPr lang="es-MX" dirty="0" smtClean="0"/>
              <a:t> </a:t>
            </a:r>
            <a:r>
              <a:rPr lang="en-US" dirty="0" smtClean="0"/>
              <a:t>+</a:t>
            </a:r>
            <a:endParaRPr lang="es-MX" dirty="0" smtClean="0"/>
          </a:p>
          <a:p>
            <a:r>
              <a:rPr lang="es-MX" dirty="0" smtClean="0"/>
              <a:t>Es importante para Google</a:t>
            </a:r>
          </a:p>
          <a:p>
            <a:pPr lvl="1"/>
            <a:r>
              <a:rPr lang="es-MX" dirty="0" smtClean="0"/>
              <a:t>Preferencia para la indexación de contenidos </a:t>
            </a:r>
          </a:p>
          <a:p>
            <a:r>
              <a:rPr lang="es-MX" dirty="0" smtClean="0"/>
              <a:t>Buena práctica</a:t>
            </a:r>
          </a:p>
          <a:p>
            <a:pPr lvl="1"/>
            <a:r>
              <a:rPr lang="es-MX" dirty="0" smtClean="0"/>
              <a:t>Experiencia de usuario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Reputación de desarrollador</a:t>
            </a:r>
          </a:p>
          <a:p>
            <a:endParaRPr lang="es-MX" dirty="0"/>
          </a:p>
        </p:txBody>
      </p:sp>
      <p:sp>
        <p:nvSpPr>
          <p:cNvPr id="5" name="AutoShape 2" descr="Web Traffic Analytics By Dev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00" y="2775298"/>
            <a:ext cx="6218576" cy="3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Consideraciones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lectura</a:t>
            </a:r>
            <a:endParaRPr lang="en-US" dirty="0"/>
          </a:p>
          <a:p>
            <a:pPr lvl="1"/>
            <a:r>
              <a:rPr lang="en-US" dirty="0" err="1"/>
              <a:t>Aproximadamente</a:t>
            </a:r>
            <a:r>
              <a:rPr lang="en-US" dirty="0"/>
              <a:t>: 20-28%</a:t>
            </a:r>
          </a:p>
          <a:p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redundantes</a:t>
            </a:r>
            <a:endParaRPr lang="en-US" dirty="0"/>
          </a:p>
          <a:p>
            <a:pPr lvl="1"/>
            <a:r>
              <a:rPr lang="en-US" dirty="0"/>
              <a:t>60% de la </a:t>
            </a:r>
            <a:r>
              <a:rPr lang="en-US" dirty="0" err="1"/>
              <a:t>página</a:t>
            </a:r>
            <a:endParaRPr lang="en-US" dirty="0"/>
          </a:p>
          <a:p>
            <a:r>
              <a:rPr lang="en-US" dirty="0" err="1"/>
              <a:t>Costos</a:t>
            </a:r>
            <a:endParaRPr lang="en-US" dirty="0"/>
          </a:p>
          <a:p>
            <a:pPr lvl="1"/>
            <a:r>
              <a:rPr lang="en-US" dirty="0" err="1"/>
              <a:t>Transferencia</a:t>
            </a:r>
            <a:endParaRPr lang="es-MX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65125"/>
            <a:ext cx="3534611" cy="24565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89" y="3250178"/>
            <a:ext cx="7924800" cy="31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Diseño Fluido</a:t>
            </a:r>
            <a:endParaRPr lang="es-MX" dirty="0"/>
          </a:p>
        </p:txBody>
      </p:sp>
      <p:pic>
        <p:nvPicPr>
          <p:cNvPr id="7" name="Pictur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244914" y="1690688"/>
            <a:ext cx="5851086" cy="4351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77" y="1690688"/>
            <a:ext cx="5761352" cy="43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93" y="314683"/>
            <a:ext cx="5755535" cy="57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878853" y="224231"/>
            <a:ext cx="10507603" cy="57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5029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6825</TotalTime>
  <Words>799</Words>
  <Application>Microsoft Office PowerPoint</Application>
  <PresentationFormat>Panorámica</PresentationFormat>
  <Paragraphs>190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¿Por qué es importante?</vt:lpstr>
      <vt:lpstr>Consideraciones</vt:lpstr>
      <vt:lpstr>Diseño Fluido</vt:lpstr>
      <vt:lpstr>Presentación de PowerPoint</vt:lpstr>
      <vt:lpstr>Presentación de PowerPoint</vt:lpstr>
      <vt:lpstr>Presentación de PowerPoint</vt:lpstr>
      <vt:lpstr>Diseño multipantalla</vt:lpstr>
      <vt:lpstr>Diseño Fluido</vt:lpstr>
      <vt:lpstr>Diseño Fluido</vt:lpstr>
      <vt:lpstr>Adaptativo versus Responsivo</vt:lpstr>
      <vt:lpstr>¿Qué es el diseño responsivo?</vt:lpstr>
      <vt:lpstr>Probar si un sitio es responsivo</vt:lpstr>
      <vt:lpstr>Responsive Design</vt:lpstr>
      <vt:lpstr>Técnicas</vt:lpstr>
      <vt:lpstr>1. Viewport</vt:lpstr>
      <vt:lpstr>Presentación de PowerPoint</vt:lpstr>
      <vt:lpstr>2. GridView</vt:lpstr>
      <vt:lpstr>2. GridView</vt:lpstr>
      <vt:lpstr>2.1 Box-Sizing</vt:lpstr>
      <vt:lpstr>2.1 Box-sizing</vt:lpstr>
      <vt:lpstr>3. Media Queries</vt:lpstr>
      <vt:lpstr>Con y Sin Media Queries</vt:lpstr>
      <vt:lpstr>¿Cómo se lo utiliza?</vt:lpstr>
      <vt:lpstr>4. Multimedios</vt:lpstr>
      <vt:lpstr>5. Tipografía</vt:lpstr>
      <vt:lpstr>Mejora progresiva</vt:lpstr>
      <vt:lpstr>Presentación de PowerPoint</vt:lpstr>
      <vt:lpstr>¿Para qué?</vt:lpstr>
      <vt:lpstr>Frameworks basados en el modelo Grid (ej. Bootstrap)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381</cp:revision>
  <dcterms:created xsi:type="dcterms:W3CDTF">2017-05-02T21:53:04Z</dcterms:created>
  <dcterms:modified xsi:type="dcterms:W3CDTF">2019-05-29T03:24:13Z</dcterms:modified>
</cp:coreProperties>
</file>